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  <p:sldMasterId id="2147483689" r:id="rId2"/>
  </p:sldMasterIdLst>
  <p:sldIdLst>
    <p:sldId id="266" r:id="rId3"/>
    <p:sldId id="267" r:id="rId4"/>
    <p:sldId id="271" r:id="rId5"/>
    <p:sldId id="270" r:id="rId6"/>
    <p:sldId id="272" r:id="rId7"/>
    <p:sldId id="257" r:id="rId8"/>
    <p:sldId id="258" r:id="rId9"/>
    <p:sldId id="259" r:id="rId10"/>
    <p:sldId id="260" r:id="rId11"/>
    <p:sldId id="261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customXml" Target="../customXml/item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7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9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53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621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49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0335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7221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068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507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AD4F-7263-3102-DE5B-61CE49E8A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8F923-EA27-147E-9E14-2B607835F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63BE7-E6FE-D613-23F0-6FA762F1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BD5F8-C003-2B89-AE78-7F8C49DB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19C0D-FDED-C6ED-5D9F-DEA44348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799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1C08-E213-1128-1683-49B4138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1DC9A-947F-D43C-108F-AA2FB0AA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B04C0-5926-69DB-5C66-74D51365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24DA-5956-620A-C75E-A35E7DB7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4736D-90CA-B344-810F-B64DBA44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924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62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BBFB9-F6AB-3C4E-9FD0-1CA151DB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E2038-8F74-325E-89DB-A45186C8D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1B7CA-A046-6F98-ACC7-0E4070E3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B2982-DD1A-A0C1-F043-9C415067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44DF9-D361-17C0-58C0-9CBC32E3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940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6C6E-4963-29B5-F7CF-CA94D9FF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6D88C-8E38-0A25-137A-65DCEEB05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A0DC8-190E-4709-47A8-BB1351577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E9462-0C8D-C608-2DC6-83BABEA2C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A3135-0925-B351-DF89-1EE26600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5EAEE-5FD7-AF4B-5F87-D18A506F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7292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6E684-688C-2D93-9575-E14C88FB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15DAE-94B9-C2BC-8B39-5C901D9E1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E23C-C1BD-2FB4-B30E-F6646F71B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69ECA-40F9-050E-6149-4030382B4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D9C2C-BBB0-6CB3-F814-D4E2AE588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3F5460-F33F-0DE6-E4C8-FE392755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9DEB55-99BE-51E4-BB53-F8C3707A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322BF-E04B-A54D-BA16-D6DC7481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243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DFF3-B869-52BA-054B-CDA7A908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47225-EFE8-1322-B6D4-8845E68EC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3F345-FA85-0719-3F2E-9C1BED61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3718D-1505-AA16-93C1-415AA069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3067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151817-94D1-F1DB-9168-5AF777CC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881BC-7336-6365-4B37-529A5FE6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329A0-BD2F-42A4-32B8-48E0BA1A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153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4470-21AF-BDF1-2A66-7634FFC1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098D-C0D4-913A-ED3A-BD2EF4061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829CA-5323-DF55-610C-075A5D84A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68942-326D-8CE3-BA21-7FEC46D6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786F2-26C1-A633-DEF6-34FC4930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5CF6F-3BBA-BC6F-BABF-F83AA081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785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E45B-0631-E39C-4CF2-6A8B804DF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0BE89-748C-E511-0B32-9BCDA15B4A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BE871-EA45-12BF-E3EA-9FACF548C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77E79-0DD1-3CBB-4E41-F16FCE63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E771-ED5B-EF69-1D87-96614475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71383-B0AF-FA58-C30B-6BC15663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6254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14E0-4B59-C49F-632A-EA882C71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AAE4C-03FA-4E07-6FEF-5A8030A9D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A2583-62B5-8EAD-1AE0-D228A189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F37DF-D946-6E9F-0232-36B046BE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4411B-FDD5-0EA8-3CB3-265A63CF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8608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A15123-82F3-AF9B-C26E-340558246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F69D7-1441-0809-33BA-E05153A0C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44662-99D6-1F02-5B46-692B052C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2F2BE-166A-A05C-16B8-3D2B8A7FD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B0E8D-599B-3A94-B464-75286C6A1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3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9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2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81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96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4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90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3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D9D71-EA78-3DDC-1468-CBD5550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0A515-2DB5-4B8A-FB51-150483A4B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17D1A-1E85-5B54-AE14-7D44A161A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749D97-0DC5-4EEE-9CDC-B7AF7BE1AC15}" type="datetimeFigureOut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2023/07/31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51ACA-1029-EEA7-50DD-A81685DC0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B739E-AF71-4B3C-F11E-50BF09463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E0C9-C0D1-427F-BD4E-17320A3B2AA0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74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056" y="1451612"/>
            <a:ext cx="6923315" cy="46261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08514" y="640080"/>
            <a:ext cx="6712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lgerian" panose="04020705040A02060702" pitchFamily="82" charset="0"/>
              </a:rPr>
              <a:t>Creative Innovators</a:t>
            </a:r>
          </a:p>
        </p:txBody>
      </p:sp>
    </p:spTree>
    <p:extLst>
      <p:ext uri="{BB962C8B-B14F-4D97-AF65-F5344CB8AC3E}">
        <p14:creationId xmlns:p14="http://schemas.microsoft.com/office/powerpoint/2010/main" val="50635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HTML Linking &amp;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&lt;a&gt; </a:t>
            </a:r>
            <a:r>
              <a:rPr lang="en-US" kern="0" dirty="0">
                <a:solidFill>
                  <a:srgbClr val="10162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 err="1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href</a:t>
            </a:r>
            <a:r>
              <a:rPr lang="en-US" kern="0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attribute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n-US" kern="0" dirty="0" err="1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nav</a:t>
            </a:r>
            <a:r>
              <a:rPr lang="en-US" kern="0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&gt; 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4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404" y="1406698"/>
            <a:ext cx="5655219" cy="24877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23270" y="565155"/>
            <a:ext cx="69156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lgerian" panose="04020705040A02060702" pitchFamily="82" charset="0"/>
                <a:ea typeface="+mj-ea"/>
                <a:cs typeface="+mj-cs"/>
              </a:rPr>
              <a:t>Example of using Links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04" y="4038687"/>
            <a:ext cx="6517189" cy="21154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8087" y="2399527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dirty="0">
                <a:solidFill>
                  <a:prstClr val="black"/>
                </a:solidFill>
                <a:latin typeface="Arial Black" panose="020B0A04020102020204" pitchFamily="34" charset="0"/>
              </a:rPr>
              <a:t>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3410" y="4544670"/>
            <a:ext cx="19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b="1" dirty="0">
                <a:solidFill>
                  <a:prstClr val="black"/>
                </a:solidFill>
                <a:latin typeface="Arial Black" panose="020B0A04020102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7859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4" y="1913606"/>
            <a:ext cx="6084335" cy="4133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342" y="2677313"/>
            <a:ext cx="4397188" cy="19874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73830" y="836926"/>
            <a:ext cx="73593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Example of navigation</a:t>
            </a:r>
          </a:p>
        </p:txBody>
      </p:sp>
    </p:spTree>
    <p:extLst>
      <p:ext uri="{BB962C8B-B14F-4D97-AF65-F5344CB8AC3E}">
        <p14:creationId xmlns:p14="http://schemas.microsoft.com/office/powerpoint/2010/main" val="41089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66" y="842775"/>
            <a:ext cx="9412942" cy="52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5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24942" y="811611"/>
            <a:ext cx="76417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j-ea"/>
                <a:cs typeface="+mj-cs"/>
              </a:rPr>
              <a:t>INTRODUCTION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lgerian" panose="04020705040A02060702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49828" y="2486665"/>
            <a:ext cx="6096000" cy="2783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ZA" sz="2800" b="1" dirty="0">
                <a:solidFill>
                  <a:prstClr val="black"/>
                </a:solidFill>
                <a:latin typeface="+mj-lt"/>
              </a:rPr>
              <a:t>GROUP MEMBERS</a:t>
            </a:r>
            <a:endParaRPr lang="en-ZA" sz="2800" dirty="0">
              <a:solidFill>
                <a:prstClr val="black"/>
              </a:solidFill>
              <a:latin typeface="+mj-lt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ZA" sz="2400" dirty="0" err="1">
                <a:solidFill>
                  <a:prstClr val="black"/>
                </a:solidFill>
                <a:latin typeface="+mj-lt"/>
              </a:rPr>
              <a:t>Hombisa</a:t>
            </a:r>
            <a:r>
              <a:rPr lang="en-ZA" sz="24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ZA" sz="2400" dirty="0" err="1">
                <a:solidFill>
                  <a:prstClr val="black"/>
                </a:solidFill>
                <a:latin typeface="+mj-lt"/>
              </a:rPr>
              <a:t>Dyasi</a:t>
            </a:r>
            <a:endParaRPr lang="en-ZA" sz="2400" dirty="0">
              <a:solidFill>
                <a:prstClr val="black"/>
              </a:solidFill>
              <a:latin typeface="+mj-lt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prstClr val="black"/>
                </a:solidFill>
                <a:latin typeface="+mj-lt"/>
              </a:rPr>
              <a:t>Tina </a:t>
            </a:r>
            <a:r>
              <a:rPr lang="en-ZA" sz="2400" dirty="0" err="1">
                <a:solidFill>
                  <a:prstClr val="black"/>
                </a:solidFill>
                <a:latin typeface="+mj-lt"/>
              </a:rPr>
              <a:t>Qutsu</a:t>
            </a:r>
            <a:endParaRPr lang="en-ZA" sz="2400" dirty="0">
              <a:solidFill>
                <a:prstClr val="black"/>
              </a:solidFill>
              <a:latin typeface="+mj-lt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prstClr val="black"/>
                </a:solidFill>
                <a:latin typeface="+mj-lt"/>
              </a:rPr>
              <a:t>Malik </a:t>
            </a:r>
            <a:r>
              <a:rPr lang="en-ZA" sz="2400" dirty="0" err="1">
                <a:solidFill>
                  <a:prstClr val="black"/>
                </a:solidFill>
                <a:latin typeface="+mj-lt"/>
              </a:rPr>
              <a:t>Malope</a:t>
            </a:r>
            <a:endParaRPr lang="en-ZA" sz="2400" dirty="0">
              <a:solidFill>
                <a:prstClr val="black"/>
              </a:solidFill>
              <a:latin typeface="+mj-lt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ZA" sz="2400" dirty="0" err="1">
                <a:solidFill>
                  <a:prstClr val="black"/>
                </a:solidFill>
                <a:latin typeface="+mj-lt"/>
              </a:rPr>
              <a:t>Katlego</a:t>
            </a:r>
            <a:r>
              <a:rPr lang="en-ZA" sz="24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ZA" sz="2400" dirty="0" err="1">
                <a:solidFill>
                  <a:prstClr val="black"/>
                </a:solidFill>
                <a:latin typeface="+mj-lt"/>
              </a:rPr>
              <a:t>Nnadi</a:t>
            </a:r>
            <a:endParaRPr lang="en-ZA" sz="2400" dirty="0">
              <a:solidFill>
                <a:prstClr val="black"/>
              </a:solidFill>
              <a:latin typeface="+mj-lt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ZA" sz="2400" dirty="0" err="1">
                <a:solidFill>
                  <a:prstClr val="black"/>
                </a:solidFill>
                <a:latin typeface="+mj-lt"/>
              </a:rPr>
              <a:t>Vuyo</a:t>
            </a:r>
            <a:endParaRPr lang="en-ZA" sz="2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60126" y="2486665"/>
            <a:ext cx="6096000" cy="2783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ZA" sz="2800" b="1" dirty="0">
                <a:solidFill>
                  <a:prstClr val="black"/>
                </a:solidFill>
                <a:latin typeface="+mj-lt"/>
              </a:rPr>
              <a:t>TABLE OF CONTENT</a:t>
            </a:r>
            <a:r>
              <a:rPr lang="en-ZA" sz="280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prstClr val="black"/>
                </a:solidFill>
                <a:latin typeface="+mj-lt"/>
              </a:rPr>
              <a:t>Introduction to HTML.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prstClr val="black"/>
                </a:solidFill>
                <a:latin typeface="+mj-lt"/>
              </a:rPr>
              <a:t>Text formatting.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prstClr val="black"/>
                </a:solidFill>
                <a:latin typeface="+mj-lt"/>
              </a:rPr>
              <a:t>HTML Capabilities.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prstClr val="black"/>
                </a:solidFill>
                <a:latin typeface="+mj-lt"/>
              </a:rPr>
              <a:t>Navigation and Linking.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ZA" sz="2400" dirty="0">
                <a:solidFill>
                  <a:prstClr val="black"/>
                </a:solidFill>
                <a:latin typeface="+mj-lt"/>
              </a:rPr>
              <a:t>Live demo.</a:t>
            </a:r>
          </a:p>
        </p:txBody>
      </p:sp>
    </p:spTree>
    <p:extLst>
      <p:ext uri="{BB962C8B-B14F-4D97-AF65-F5344CB8AC3E}">
        <p14:creationId xmlns:p14="http://schemas.microsoft.com/office/powerpoint/2010/main" val="279349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490132"/>
            <a:ext cx="9601196" cy="1303867"/>
          </a:xfrm>
        </p:spPr>
        <p:txBody>
          <a:bodyPr>
            <a:normAutofit fontScale="90000"/>
          </a:bodyPr>
          <a:lstStyle/>
          <a:p>
            <a:pPr lvl="0" defTabSz="914400">
              <a:spcBef>
                <a:spcPts val="0"/>
              </a:spcBef>
              <a:defRPr/>
            </a:pPr>
            <a:r>
              <a:rPr lang="en-ZA" sz="4900" kern="0" dirty="0">
                <a:ln>
                  <a:noFill/>
                </a:ln>
                <a:solidFill>
                  <a:prstClr val="black"/>
                </a:solidFill>
                <a:latin typeface="Algerian" panose="04020705040A02060702" pitchFamily="82" charset="0"/>
                <a:ea typeface="+mn-ea"/>
                <a:cs typeface="+mn-cs"/>
              </a:rPr>
              <a:t>Introduction to HTML, CSS AND JS</a:t>
            </a:r>
            <a:br>
              <a:rPr lang="en-US" sz="1800" kern="0" dirty="0">
                <a:ln>
                  <a:noFill/>
                </a:ln>
                <a:solidFill>
                  <a:sysClr val="windowText" lastClr="000000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2" y="3224589"/>
            <a:ext cx="9601196" cy="167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000" dirty="0"/>
              <a:t>HTML – It’s a mark up language used to create static web pages and web applications </a:t>
            </a:r>
          </a:p>
          <a:p>
            <a:r>
              <a:rPr lang="en-ZA" sz="2000" dirty="0"/>
              <a:t>CSS</a:t>
            </a:r>
            <a:r>
              <a:rPr lang="en-ZA" dirty="0"/>
              <a:t> –</a:t>
            </a:r>
            <a:r>
              <a:rPr lang="en-ZA" sz="2000" dirty="0">
                <a:latin typeface="+mj-lt"/>
              </a:rPr>
              <a:t> It’s a stylesheet language responsible the presentation of the document written in a mark-up language </a:t>
            </a:r>
            <a:endParaRPr lang="en-ZA" dirty="0"/>
          </a:p>
          <a:p>
            <a:r>
              <a:rPr lang="en-ZA" sz="2000" dirty="0" err="1"/>
              <a:t>Js</a:t>
            </a:r>
            <a:r>
              <a:rPr lang="en-ZA" sz="2000" dirty="0"/>
              <a:t> – </a:t>
            </a:r>
            <a:r>
              <a:rPr lang="en-ZA" sz="2000" dirty="0">
                <a:latin typeface="+mj-lt"/>
              </a:rPr>
              <a:t>It</a:t>
            </a:r>
            <a:r>
              <a:rPr lang="en-ZA" sz="2000" dirty="0"/>
              <a:t> </a:t>
            </a:r>
            <a:r>
              <a:rPr lang="en-ZA" sz="2000" dirty="0">
                <a:latin typeface="+mj-lt"/>
              </a:rPr>
              <a:t>allows developer to write codes that perform actions and interact with the user</a:t>
            </a:r>
            <a:r>
              <a:rPr lang="en-ZA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736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79F0-BD6E-3B68-5FDF-8F9185A2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latin typeface="Algerian" panose="04020705040A02060702" pitchFamily="82" charset="0"/>
              </a:rPr>
              <a:t>functions of HTML, CSS and 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ED4DD-13BB-3097-2180-3F49F4F1F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</a:p>
        </p:txBody>
      </p:sp>
      <p:pic>
        <p:nvPicPr>
          <p:cNvPr id="8" name="Content Placeholder 7" descr="A human skeleton with bones&#10;&#10;Description automatically generated">
            <a:extLst>
              <a:ext uri="{FF2B5EF4-FFF2-40B4-BE49-F238E27FC236}">
                <a16:creationId xmlns:a16="http://schemas.microsoft.com/office/drawing/2014/main" id="{5F5ECAF8-DB0A-7601-B724-A5567F70A5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70725"/>
            <a:ext cx="2495550" cy="3429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29766-FA7A-43EA-2573-6123462C3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53247" y="1550365"/>
            <a:ext cx="1242753" cy="823912"/>
          </a:xfrm>
        </p:spPr>
        <p:txBody>
          <a:bodyPr/>
          <a:lstStyle/>
          <a:p>
            <a:r>
              <a:rPr lang="en-ZA" dirty="0" err="1"/>
              <a:t>css</a:t>
            </a:r>
            <a:endParaRPr lang="en-ZA" dirty="0"/>
          </a:p>
        </p:txBody>
      </p:sp>
      <p:pic>
        <p:nvPicPr>
          <p:cNvPr id="6" name="Content Placeholder 17" descr="A person running with muscles&#10;&#10;Description automatically generated">
            <a:extLst>
              <a:ext uri="{FF2B5EF4-FFF2-40B4-BE49-F238E27FC236}">
                <a16:creationId xmlns:a16="http://schemas.microsoft.com/office/drawing/2014/main" id="{FD854081-FD53-6F88-854F-1B44AC11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455" y="2947848"/>
            <a:ext cx="2143125" cy="2612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BB0045-DEF2-846C-93CA-1926853830CC}"/>
              </a:ext>
            </a:extLst>
          </p:cNvPr>
          <p:cNvSpPr txBox="1"/>
          <p:nvPr/>
        </p:nvSpPr>
        <p:spPr>
          <a:xfrm>
            <a:off x="8247668" y="1974167"/>
            <a:ext cx="2522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A3A1C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endParaRPr lang="en-ZA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person and person pointing at each other&#10;&#10;Description automatically generated">
            <a:extLst>
              <a:ext uri="{FF2B5EF4-FFF2-40B4-BE49-F238E27FC236}">
                <a16:creationId xmlns:a16="http://schemas.microsoft.com/office/drawing/2014/main" id="{951C4956-2756-58B7-3D33-10AF711E4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392" y="2593044"/>
            <a:ext cx="4244336" cy="32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Algerian" panose="04020705040A02060702" pitchFamily="82" charset="0"/>
              </a:rPr>
              <a:t>HTML Syntax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658984" y="2952206"/>
            <a:ext cx="7849084" cy="239972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/>
              <a:t>Elements</a:t>
            </a:r>
            <a:r>
              <a:rPr lang="en-US"/>
              <a:t> – </a:t>
            </a:r>
            <a:r>
              <a:rPr lang="en-US" sz="2200"/>
              <a:t>it is a component of an html document that tells a web browser how to structure and interpret a part of html document</a:t>
            </a:r>
            <a:r>
              <a:rPr lang="en-US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Tags</a:t>
            </a:r>
            <a:r>
              <a:rPr lang="en-US"/>
              <a:t> – </a:t>
            </a:r>
            <a:r>
              <a:rPr lang="en-US" sz="2200"/>
              <a:t>These are simple instructions that tells a web browser how to format text</a:t>
            </a:r>
            <a:r>
              <a:rPr lang="en-US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Tags Examples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64" y="2557463"/>
            <a:ext cx="3642860" cy="33178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71" y="2557463"/>
            <a:ext cx="309605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3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Trouble shooting &amp; 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12174"/>
            <a:ext cx="9071342" cy="2907489"/>
          </a:xfrm>
        </p:spPr>
        <p:txBody>
          <a:bodyPr numCol="1"/>
          <a:lstStyle/>
          <a:p>
            <a:pPr algn="just"/>
            <a:r>
              <a:rPr lang="en-US" sz="2800" b="1" dirty="0"/>
              <a:t>Troubleshooting</a:t>
            </a:r>
            <a:r>
              <a:rPr lang="en-US" sz="2800" dirty="0"/>
              <a:t>- Refers to the process of identifying and resolving issues or problems within the HTML code or web pages.</a:t>
            </a:r>
          </a:p>
          <a:p>
            <a:pPr algn="just"/>
            <a:r>
              <a:rPr lang="en-US" sz="2800" b="1" dirty="0"/>
              <a:t>Debugging</a:t>
            </a:r>
            <a:r>
              <a:rPr lang="en-US" sz="2800" dirty="0"/>
              <a:t> – involves a more specific and technical process of identifying and fixing errors within the code itself, using the browser tools.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22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54262"/>
            <a:ext cx="9601196" cy="1303867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HTML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658679"/>
            <a:ext cx="9601196" cy="4217189"/>
          </a:xfrm>
        </p:spPr>
        <p:txBody>
          <a:bodyPr/>
          <a:lstStyle/>
          <a:p>
            <a:r>
              <a:rPr lang="en-US" b="1" dirty="0"/>
              <a:t>Attribute</a:t>
            </a:r>
            <a:r>
              <a:rPr lang="en-US" dirty="0"/>
              <a:t> – Is a special word or term used to define/modify the characteristics of an element in HTML.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1F9E258-3BCC-3506-2473-F3B7C6453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06" y="2863342"/>
            <a:ext cx="6914913" cy="790685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DAD18E1F-79A3-AEFC-1466-ED79210C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34" y="4052806"/>
            <a:ext cx="6797955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3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ARIA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ARIA </a:t>
            </a:r>
            <a:r>
              <a:rPr lang="en-US" dirty="0"/>
              <a:t>– Accessible Rich Internet Applications</a:t>
            </a:r>
          </a:p>
          <a:p>
            <a:r>
              <a:rPr lang="en-US" dirty="0"/>
              <a:t>They are a set of attributes used in html to make web content more accessible to people with disabilities.</a:t>
            </a:r>
          </a:p>
          <a:p>
            <a:r>
              <a:rPr lang="en-US" dirty="0"/>
              <a:t>They complement </a:t>
            </a:r>
            <a:r>
              <a:rPr lang="en-US" b="1" dirty="0"/>
              <a:t>assistive technologies </a:t>
            </a:r>
            <a:r>
              <a:rPr lang="en-US" dirty="0"/>
              <a:t>like: -Screen reader</a:t>
            </a:r>
          </a:p>
          <a:p>
            <a:pPr marL="0" indent="0">
              <a:buNone/>
            </a:pPr>
            <a:r>
              <a:rPr lang="en-US" dirty="0"/>
              <a:t>												  - Screen Magnifier</a:t>
            </a:r>
          </a:p>
          <a:p>
            <a:pPr marL="0" indent="0">
              <a:buNone/>
            </a:pPr>
            <a:r>
              <a:rPr lang="en-US" dirty="0"/>
              <a:t>											        - Mouse and keyboard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07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8CA5C20204294BB025971124B51B58" ma:contentTypeVersion="0" ma:contentTypeDescription="Create a new document." ma:contentTypeScope="" ma:versionID="8381f41139372ae3af4d9c86870fc50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7840CB-A620-4FC9-97FA-382B47EF0327}"/>
</file>

<file path=customXml/itemProps2.xml><?xml version="1.0" encoding="utf-8"?>
<ds:datastoreItem xmlns:ds="http://schemas.openxmlformats.org/officeDocument/2006/customXml" ds:itemID="{415F780D-59BB-4BA8-9256-8F53EEA72522}"/>
</file>

<file path=customXml/itemProps3.xml><?xml version="1.0" encoding="utf-8"?>
<ds:datastoreItem xmlns:ds="http://schemas.openxmlformats.org/officeDocument/2006/customXml" ds:itemID="{53D4B933-F8A3-4A12-A6C3-2C5B93F64EB1}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320</TotalTime>
  <Words>313</Words>
  <Application>Microsoft Office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Algerian</vt:lpstr>
      <vt:lpstr>Arial</vt:lpstr>
      <vt:lpstr>Arial Black</vt:lpstr>
      <vt:lpstr>Calibri</vt:lpstr>
      <vt:lpstr>Calibri Light</vt:lpstr>
      <vt:lpstr>Garamond</vt:lpstr>
      <vt:lpstr>Organic</vt:lpstr>
      <vt:lpstr>Office Theme</vt:lpstr>
      <vt:lpstr>PowerPoint Presentation</vt:lpstr>
      <vt:lpstr>PowerPoint Presentation</vt:lpstr>
      <vt:lpstr>Introduction to HTML, CSS AND JS </vt:lpstr>
      <vt:lpstr>functions of HTML, CSS and JS</vt:lpstr>
      <vt:lpstr>HTML Syntax</vt:lpstr>
      <vt:lpstr>Tags Examples</vt:lpstr>
      <vt:lpstr>Trouble shooting &amp; Debugging</vt:lpstr>
      <vt:lpstr>HTML attributes</vt:lpstr>
      <vt:lpstr>ARIA roles</vt:lpstr>
      <vt:lpstr>HTML Linking &amp; Navigation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Syntax</dc:title>
  <dc:creator>Thina</dc:creator>
  <cp:lastModifiedBy>Hombisa Dyasi</cp:lastModifiedBy>
  <cp:revision>26</cp:revision>
  <dcterms:created xsi:type="dcterms:W3CDTF">2023-07-28T18:31:24Z</dcterms:created>
  <dcterms:modified xsi:type="dcterms:W3CDTF">2023-07-31T08:21:02Z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0x010100788CA5C20204294BB025971124B51B58</vt:lpwstr>
  </property>
</Properties>
</file>